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4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476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035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684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75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162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906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41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999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187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150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2627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639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6520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315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119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707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-318"/>
            <a:ext cx="1952272" cy="6853571"/>
            <a:chOff x="6627813" y="195220"/>
            <a:chExt cx="1952625" cy="5678531"/>
          </a:xfrm>
          <a:solidFill>
            <a:schemeClr val="accent1"/>
          </a:solidFill>
        </p:grpSpPr>
        <p:sp>
          <p:nvSpPr>
            <p:cNvPr id="50" name="Freeform 27"/>
            <p:cNvSpPr/>
            <p:nvPr/>
          </p:nvSpPr>
          <p:spPr bwMode="auto">
            <a:xfrm>
              <a:off x="6627813" y="19522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47978-7BC7-4F91-B784-24FFF39AF248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8FA266C-4087-4FC2-8F7D-4AD5CC0D8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7081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0858" y="870857"/>
            <a:ext cx="7672010" cy="3906525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/>
            </a:r>
            <a:br>
              <a:rPr lang="ru-RU" dirty="0"/>
            </a:br>
            <a:r>
              <a:rPr lang="ru-RU" sz="31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 ДО</a:t>
            </a:r>
            <a:br>
              <a:rPr lang="ru-RU" sz="31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художественной направленности</a:t>
            </a:r>
            <a:r>
              <a:rPr lang="ru-RU" sz="31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«Вокальное пение»</a:t>
            </a:r>
            <a:r>
              <a:rPr lang="ru-RU" sz="31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 дополнительного образования </a:t>
            </a:r>
            <a:r>
              <a:rPr lang="ru-RU" sz="27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Шаймарданова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Фарида </a:t>
            </a:r>
            <a:r>
              <a:rPr lang="ru-RU" sz="27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Мидхатовна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Название услуги</a:t>
            </a: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«Вокальное пение»</a:t>
            </a:r>
            <a:r>
              <a:rPr lang="ru-RU" sz="27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Направленность –</a:t>
            </a: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художественный</a:t>
            </a:r>
            <a:r>
              <a:rPr lang="ru-RU" sz="2700" dirty="0"/>
              <a:t/>
            </a:r>
            <a:br>
              <a:rPr lang="ru-RU" sz="2700" dirty="0"/>
            </a:br>
            <a:endParaRPr lang="ru-RU" sz="27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solidFill>
                  <a:prstClr val="white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Сроки реализации </a:t>
            </a:r>
            <a:r>
              <a:rPr lang="ru-RU" sz="2400" dirty="0">
                <a:solidFill>
                  <a:prstClr val="white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- 4  год для каждой возрастной категории</a:t>
            </a:r>
            <a:r>
              <a:rPr lang="ru-RU" sz="2400" dirty="0">
                <a:solidFill>
                  <a:prstClr val="white">
                    <a:lumMod val="85000"/>
                    <a:lumOff val="15000"/>
                  </a:prstClr>
                </a:solidFill>
                <a:ea typeface="+mj-ea"/>
                <a:cs typeface="+mj-cs"/>
              </a:rPr>
              <a:t/>
            </a:r>
            <a:br>
              <a:rPr lang="ru-RU" sz="2400" dirty="0">
                <a:solidFill>
                  <a:prstClr val="white">
                    <a:lumMod val="85000"/>
                    <a:lumOff val="15000"/>
                  </a:prstClr>
                </a:solidFill>
                <a:ea typeface="+mj-ea"/>
                <a:cs typeface="+mj-cs"/>
              </a:rPr>
            </a:br>
            <a:r>
              <a:rPr lang="ru-RU" sz="2400" b="1" dirty="0">
                <a:solidFill>
                  <a:prstClr val="white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Возраст детей</a:t>
            </a:r>
            <a:r>
              <a:rPr lang="ru-RU" sz="2400" dirty="0">
                <a:solidFill>
                  <a:prstClr val="white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—3-7 лет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3973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320801" y="2133600"/>
            <a:ext cx="7257142" cy="377825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«Пусть дети как можно больше и разнообразнее проявляют себя, пусть это будет синтез актёрства и пластики, пения и танца, всё это есть самовыражение, саморазвитие и только в гармонии искусств возможен рост души, надо только умно и тонко помочь понять».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5258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0229" y="853642"/>
            <a:ext cx="7663542" cy="4484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kern="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«Вокальное пение» соответствует основным нормативно-правовыми документами: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kern="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Федеральный закон от 29.12.2012  № 273-ФЗ  «Об образовании в Российской Федерации»;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kern="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Федеральный государственный образовательный стандарт дошкольного образования (Утвержден приказом Министерства образования и науки Российской Федерации от 17 октября 2013 г. N 1155);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kern="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«Санитарно-эпидемиологические требования к устройству, содержанию и организации режима работы  дошкольных образовательных организаций»</a:t>
            </a:r>
            <a:r>
              <a:rPr lang="ru-RU" sz="1600" kern="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1600" kern="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Утверждены постановлением Главного государственного санитарного врача Российской  </a:t>
            </a:r>
            <a:r>
              <a:rPr lang="ru-RU" sz="1600" kern="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от 15 мая 2013 года №26  «Об утверждении</a:t>
            </a:r>
            <a:r>
              <a:rPr lang="ru-RU" sz="1600" kern="5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sz="1600" kern="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» 2.4.3049-13)</a:t>
            </a:r>
            <a:r>
              <a:rPr lang="ru-RU" sz="1600" kern="5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kern="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Уставом МАДОУ «Детский сад № 100»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384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0" y="589761"/>
            <a:ext cx="7678057" cy="5864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программы</a:t>
            </a:r>
            <a:endParaRPr lang="ru-RU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Пение, является весьма действенным методом эстетического воспитания. В процессе изучения вокальных техник (в том числе эстрадных), воспитанники осваивают основы певческого исполнительства, развивают художественный вкус, расширяют, происходит короткий путь эмоционального раскрепощения ребёнка и снятия его мышечной зажатости.</a:t>
            </a:r>
            <a:endParaRPr lang="ru-RU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Именно для того, чтобы воспитанник, наделённый способностью и тягой к творчеству, развитию своих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вокалькругозор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познают азы актёрского мастерства. Через игру, воображение и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фантазиюных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способностей, мог овладеть умениями и навыками вокального искусства,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самореализоваться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творчестве, научиться, голосом передавать внутреннее эмоциональное состояние и разработана программа «Вокальное пение». 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958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0513" y="-56569"/>
            <a:ext cx="7431315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 и задачи вокального кружка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Цель: 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художественно-эстетической культуры дошкольника,  его творческой инициативы, музыкальных его способностей, через призму эмоционально-выразительных средств вокального исполнения.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Формирование интереса к вокальному искусству; </a:t>
            </a:r>
            <a:endParaRPr lang="ru-RU" sz="1600" dirty="0" smtClean="0">
              <a:effectLst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Развитие умений петь естественным голосом, без напряжения; постепенно   расширяя диапазон; </a:t>
            </a:r>
            <a:endParaRPr lang="ru-RU" sz="1600" dirty="0" smtClean="0">
              <a:effectLst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Развитие музыкального слуха, и его координации с голосом;</a:t>
            </a:r>
            <a:endParaRPr lang="ru-RU" sz="1600" dirty="0" smtClean="0">
              <a:effectLst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Развитие чистоты интонирования, чёткой дикции, правильного певческого дыхания, артикуляции; </a:t>
            </a:r>
            <a:endParaRPr lang="ru-RU" sz="1600" dirty="0" smtClean="0">
              <a:effectLst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Развитие мотивации, творческого подхода детей к вокальному исполнительству; </a:t>
            </a:r>
            <a:endParaRPr lang="ru-RU" sz="1600" dirty="0" smtClean="0">
              <a:effectLst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Поддержание инициативы и стремления воспитанников выйти на широкую общественность.</a:t>
            </a:r>
            <a:endParaRPr lang="ru-RU" sz="1600" dirty="0" smtClean="0">
              <a:effectLst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914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6343" y="1218780"/>
            <a:ext cx="756194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и проведение занятий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«Калейдоскоп голосов»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рассчитана 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детей дошкольного возраста 3-7 лет. Образовательная деятельность осуществляется с октября по май, длительностью 25-30 минут, один раз в неделю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второй половине дня после дневного сна 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оптимальным количеством детей 8-10(12) человек. В середине непрерывной образовательной деятельности статического характера проводятся физкультурные минутки.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Непосредственно образовательная деятельность кружка осуществляется в соответствии с требованиями СанПиН 2.4.1.3049-13 (с изменениями на 27 августа 2015 года).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272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7658" y="1378857"/>
            <a:ext cx="8171542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ПРИЁМЫ ОБУЧЕНИЯ ПЕНИЮ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   Показ с пояснением.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Пояснение, сопровождающее показ музыкального руководителя, разъясняет смысл и содержание песни. Если произведение исполняется не в первый раз, объяснение может быть и без показа.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Игровой приём.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Применение игрушек, картин, образных упражнений делают НОД более продуктивной. Повышается активность воспитанников, развивается их сообразительность, а также закрепляются знания, полученные на предыдущих занятиях.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Вопрос. 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 педагога к воспитанникам, побуждает к активизации мышления и речи детей.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Качество детского исполнения. 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Оценивая качество детского исполнения, учитываются возрастные особенности, его активность, подготовленность. В случаи не точного исполнения (интонирования), педагог даёт корректное направление для осознания ребёнком неверности, давая возможность исправить свои ошибки, при этом вселяя в него уверенность деликатно.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335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313" y="566057"/>
            <a:ext cx="7634515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Формы и методы реализации программы:</a:t>
            </a:r>
            <a:endParaRPr lang="ru-RU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Коллективная работа; 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Индивидуальная работа; 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Беседа; 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Распевание по голосам; 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Упражнения, формирующие правильную певческую осанку; 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Дыхательная звуковая гимнастика; 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Артикуляционные упражнения;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Игра на детских музыкальных инструментах; 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Музыкально-дидактические игры и упражнения.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019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4686" y="1161143"/>
            <a:ext cx="7402285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8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Прогнозируемые результаты: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9906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Дети имеют опыт восприятия песен разного характера, проявляют </a:t>
            </a:r>
            <a:endParaRPr lang="ru-RU" dirty="0" smtClean="0">
              <a:effectLst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540385" algn="l"/>
                <a:tab pos="9906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устойчивый интерес к вокальному искусству; </a:t>
            </a:r>
            <a:endParaRPr lang="ru-RU" dirty="0" smtClean="0">
              <a:effectLst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9906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Поют естественным голосом, без напряжения, протяжно; </a:t>
            </a:r>
            <a:endParaRPr lang="ru-RU" dirty="0" smtClean="0">
              <a:effectLst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9906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Умеют правильно передавать мелодию в пределах </a:t>
            </a:r>
            <a:r>
              <a:rPr lang="ru-RU" sz="14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ре-до</a:t>
            </a:r>
            <a:r>
              <a:rPr lang="ru-RU" sz="1400" i="1" baseline="30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чисто интонируют;</a:t>
            </a:r>
            <a:endParaRPr lang="ru-RU" dirty="0" smtClean="0">
              <a:effectLst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9906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Различают звуки по высоте, слышат движение мелодии,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поступенное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endParaRPr lang="ru-RU" dirty="0" smtClean="0">
              <a:effectLst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540385" algn="l"/>
                <a:tab pos="9906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скачкообразное; </a:t>
            </a:r>
            <a:endParaRPr lang="ru-RU" dirty="0" smtClean="0">
              <a:effectLst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9906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Точно воспроизводят и передают ритмический рисунок; </a:t>
            </a:r>
            <a:endParaRPr lang="ru-RU" dirty="0" smtClean="0">
              <a:effectLst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9906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Умеют контролировать слухом качество пения; </a:t>
            </a:r>
            <a:endParaRPr lang="ru-RU" dirty="0" smtClean="0">
              <a:effectLst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9906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Выработана певческая установка; </a:t>
            </a:r>
            <a:endParaRPr lang="ru-RU" dirty="0" smtClean="0">
              <a:effectLst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9906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Могут петь без музыкального сопровождения и помощи взрослого;</a:t>
            </a:r>
            <a:endParaRPr lang="ru-RU" dirty="0" smtClean="0">
              <a:effectLst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9906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Дети проявляют интерес к вокальному искусству; </a:t>
            </a:r>
            <a:endParaRPr lang="ru-RU" dirty="0" smtClean="0">
              <a:effectLst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9906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Внятно произносят слова, понимая их смысл, правильно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пропевают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 smtClean="0">
              <a:effectLst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540385" algn="l"/>
                <a:tab pos="9906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гласные в словах и правильно произносят окончания слов; </a:t>
            </a:r>
            <a:endParaRPr lang="ru-RU" dirty="0" smtClean="0">
              <a:effectLst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9906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Проявляют активность в песенном творчестве; </a:t>
            </a:r>
            <a:endParaRPr lang="ru-RU" dirty="0" smtClean="0">
              <a:effectLst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49657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</TotalTime>
  <Words>669</Words>
  <Application>Microsoft Office PowerPoint</Application>
  <PresentationFormat>Экран (4:3)</PresentationFormat>
  <Paragraphs>69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Century Gothic</vt:lpstr>
      <vt:lpstr>Symbol</vt:lpstr>
      <vt:lpstr>Times New Roman</vt:lpstr>
      <vt:lpstr>Wingdings 3</vt:lpstr>
      <vt:lpstr>Легкий дым</vt:lpstr>
      <vt:lpstr> ДОП ДО  художественной направленности  «Вокальное пение» Педагог дополнительного образования Шаймарданова Фарида Мидхатовна  Название услуги - «Вокальное пение» Направленность – художественный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Алсу</dc:creator>
  <cp:lastModifiedBy>Алсу</cp:lastModifiedBy>
  <cp:revision>3</cp:revision>
  <dcterms:created xsi:type="dcterms:W3CDTF">2021-06-01T08:44:29Z</dcterms:created>
  <dcterms:modified xsi:type="dcterms:W3CDTF">2021-12-08T11:39:25Z</dcterms:modified>
</cp:coreProperties>
</file>